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  <p:sldMasterId id="2147483666" r:id="rId3"/>
    <p:sldMasterId id="2147483675" r:id="rId4"/>
    <p:sldMasterId id="2147483700" r:id="rId5"/>
  </p:sldMasterIdLst>
  <p:notesMasterIdLst>
    <p:notesMasterId r:id="rId20"/>
  </p:notesMasterIdLst>
  <p:handoutMasterIdLst>
    <p:handoutMasterId r:id="rId21"/>
  </p:handoutMasterIdLst>
  <p:sldIdLst>
    <p:sldId id="283" r:id="rId6"/>
    <p:sldId id="317" r:id="rId7"/>
    <p:sldId id="323" r:id="rId8"/>
    <p:sldId id="318" r:id="rId9"/>
    <p:sldId id="324" r:id="rId10"/>
    <p:sldId id="325" r:id="rId11"/>
    <p:sldId id="326" r:id="rId12"/>
    <p:sldId id="313" r:id="rId13"/>
    <p:sldId id="322" r:id="rId14"/>
    <p:sldId id="327" r:id="rId15"/>
    <p:sldId id="329" r:id="rId16"/>
    <p:sldId id="328" r:id="rId17"/>
    <p:sldId id="330" r:id="rId18"/>
    <p:sldId id="320" r:id="rId19"/>
  </p:sldIdLst>
  <p:sldSz cx="9144000" cy="6858000" type="screen4x3"/>
  <p:notesSz cx="6888163" cy="100218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55" autoAdjust="0"/>
    <p:restoredTop sz="94660"/>
  </p:normalViewPr>
  <p:slideViewPr>
    <p:cSldViewPr showGuides="1">
      <p:cViewPr varScale="1">
        <p:scale>
          <a:sx n="81" d="100"/>
          <a:sy n="81" d="100"/>
        </p:scale>
        <p:origin x="191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60" cy="501257"/>
          </a:xfrm>
          <a:prstGeom prst="rect">
            <a:avLst/>
          </a:prstGeom>
        </p:spPr>
        <p:txBody>
          <a:bodyPr vert="horz" lIns="94019" tIns="47009" rIns="94019" bIns="47009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2363" y="0"/>
            <a:ext cx="2984160" cy="501257"/>
          </a:xfrm>
          <a:prstGeom prst="rect">
            <a:avLst/>
          </a:prstGeom>
        </p:spPr>
        <p:txBody>
          <a:bodyPr vert="horz" lIns="94019" tIns="47009" rIns="94019" bIns="47009" rtlCol="0"/>
          <a:lstStyle>
            <a:lvl1pPr algn="r">
              <a:defRPr sz="1200"/>
            </a:lvl1pPr>
          </a:lstStyle>
          <a:p>
            <a:fld id="{7200052D-14B7-4F2B-9605-C2091A1B1989}" type="datetimeFigureOut">
              <a:rPr lang="nl-BE" smtClean="0"/>
              <a:t>10/12/2024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9004"/>
            <a:ext cx="2984160" cy="501257"/>
          </a:xfrm>
          <a:prstGeom prst="rect">
            <a:avLst/>
          </a:prstGeom>
        </p:spPr>
        <p:txBody>
          <a:bodyPr vert="horz" lIns="94019" tIns="47009" rIns="94019" bIns="47009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2363" y="9519004"/>
            <a:ext cx="2984160" cy="501257"/>
          </a:xfrm>
          <a:prstGeom prst="rect">
            <a:avLst/>
          </a:prstGeom>
        </p:spPr>
        <p:txBody>
          <a:bodyPr vert="horz" lIns="94019" tIns="47009" rIns="94019" bIns="47009" rtlCol="0" anchor="b"/>
          <a:lstStyle>
            <a:lvl1pPr algn="r">
              <a:defRPr sz="1200"/>
            </a:lvl1pPr>
          </a:lstStyle>
          <a:p>
            <a:fld id="{65D487BB-C928-4B90-8CF2-5F7C9A5EA1F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392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0" cy="501094"/>
          </a:xfrm>
          <a:prstGeom prst="rect">
            <a:avLst/>
          </a:prstGeom>
        </p:spPr>
        <p:txBody>
          <a:bodyPr vert="horz" lIns="94019" tIns="47009" rIns="94019" bIns="47009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0" cy="501094"/>
          </a:xfrm>
          <a:prstGeom prst="rect">
            <a:avLst/>
          </a:prstGeom>
        </p:spPr>
        <p:txBody>
          <a:bodyPr vert="horz" lIns="94019" tIns="47009" rIns="94019" bIns="47009" rtlCol="0"/>
          <a:lstStyle>
            <a:lvl1pPr algn="r">
              <a:defRPr sz="1200"/>
            </a:lvl1pPr>
          </a:lstStyle>
          <a:p>
            <a:fld id="{35BC1EC0-DC59-4308-A446-128A64AE89F7}" type="datetimeFigureOut">
              <a:rPr lang="nl-NL" smtClean="0"/>
              <a:pPr/>
              <a:t>10-12-2024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2475"/>
            <a:ext cx="5011737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19" tIns="47009" rIns="94019" bIns="47009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817" y="4760398"/>
            <a:ext cx="5510530" cy="4509849"/>
          </a:xfrm>
          <a:prstGeom prst="rect">
            <a:avLst/>
          </a:prstGeom>
        </p:spPr>
        <p:txBody>
          <a:bodyPr vert="horz" lIns="94019" tIns="47009" rIns="94019" bIns="47009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0" cy="501094"/>
          </a:xfrm>
          <a:prstGeom prst="rect">
            <a:avLst/>
          </a:prstGeom>
        </p:spPr>
        <p:txBody>
          <a:bodyPr vert="horz" lIns="94019" tIns="47009" rIns="94019" bIns="47009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1699" y="9519055"/>
            <a:ext cx="2984870" cy="501094"/>
          </a:xfrm>
          <a:prstGeom prst="rect">
            <a:avLst/>
          </a:prstGeom>
        </p:spPr>
        <p:txBody>
          <a:bodyPr vert="horz" lIns="94019" tIns="47009" rIns="94019" bIns="47009" rtlCol="0" anchor="b"/>
          <a:lstStyle>
            <a:lvl1pPr algn="r">
              <a:defRPr sz="1200"/>
            </a:lvl1pPr>
          </a:lstStyle>
          <a:p>
            <a:fld id="{740A2D1C-34BD-4A08-9AFD-C8C00F0012D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4664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A2D1C-34BD-4A08-9AFD-C8C00F0012D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A2D1C-34BD-4A08-9AFD-C8C00F0012DB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0762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A2D1C-34BD-4A08-9AFD-C8C00F0012DB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4513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A2D1C-34BD-4A08-9AFD-C8C00F0012DB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048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470" y="3429001"/>
            <a:ext cx="8281059" cy="1080138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CD95-02FC-4D82-8C3F-8D2F7A1C24C0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44" y="1088701"/>
            <a:ext cx="5102112" cy="1260161"/>
          </a:xfrm>
          <a:prstGeom prst="rect">
            <a:avLst/>
          </a:prstGeom>
        </p:spPr>
      </p:pic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1371600" y="4689160"/>
            <a:ext cx="6400800" cy="10801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470" y="3429001"/>
            <a:ext cx="8281059" cy="1080138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19CC-2D16-484B-B9CB-92B15130F1CF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1371600" y="4689160"/>
            <a:ext cx="6400800" cy="10801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44" y="1088701"/>
            <a:ext cx="5102112" cy="12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173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471" y="368609"/>
            <a:ext cx="3960506" cy="3060391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6F80-1C46-4F70-8F78-E3E9ED0A1A87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afbeelding 14"/>
          <p:cNvSpPr>
            <a:spLocks noGrp="1" noChangeAspect="1"/>
          </p:cNvSpPr>
          <p:nvPr>
            <p:ph type="pic" sz="quarter" idx="13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431471" y="3609023"/>
            <a:ext cx="3960506" cy="2520322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7643168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2023" y="368609"/>
            <a:ext cx="3960506" cy="3060391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F20F-A3CF-4261-9052-78EEF9986520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afbeelding 14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4752023" y="3609023"/>
            <a:ext cx="3960506" cy="2520322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1953157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 noChangeAspect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C9D6-8561-4931-805A-350020F42A87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Vrije vorm 6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755388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 noChangeAspect="1"/>
          </p:cNvSpPr>
          <p:nvPr>
            <p:ph sz="half" idx="1"/>
          </p:nvPr>
        </p:nvSpPr>
        <p:spPr>
          <a:xfrm>
            <a:off x="431472" y="1448747"/>
            <a:ext cx="3960506" cy="468059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 noChangeAspect="1"/>
          </p:cNvSpPr>
          <p:nvPr>
            <p:ph sz="half" idx="2"/>
          </p:nvPr>
        </p:nvSpPr>
        <p:spPr>
          <a:xfrm>
            <a:off x="4752022" y="1448747"/>
            <a:ext cx="3960507" cy="468059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FD2-1B87-4669-8662-29034EF5DEBA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Vrije vorm 7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43711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1472" y="1268725"/>
            <a:ext cx="3960506" cy="90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 noChangeAspect="1"/>
          </p:cNvSpPr>
          <p:nvPr>
            <p:ph sz="half" idx="2"/>
          </p:nvPr>
        </p:nvSpPr>
        <p:spPr>
          <a:xfrm>
            <a:off x="431472" y="2174874"/>
            <a:ext cx="3960506" cy="39544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023" y="1268725"/>
            <a:ext cx="3960506" cy="90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 noChangeAspect="1"/>
          </p:cNvSpPr>
          <p:nvPr>
            <p:ph sz="quarter" idx="4"/>
          </p:nvPr>
        </p:nvSpPr>
        <p:spPr>
          <a:xfrm>
            <a:off x="4752023" y="2174874"/>
            <a:ext cx="3960506" cy="39544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B35D-8FE5-434D-B365-5B0D60F3867C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Vrije vorm 9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327596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C504-7A68-4C7E-95EE-44EA550E65C6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31470" y="5769298"/>
            <a:ext cx="8281059" cy="517523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768975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550341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21DB-FBF5-419E-9B36-8FC1C359BA05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702329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edig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12130CE-C56D-476F-9BFE-832849A6BD54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111095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470" y="3429001"/>
            <a:ext cx="8281059" cy="1080138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>
          <a:xfrm>
            <a:off x="7602107" y="6501438"/>
            <a:ext cx="1080138" cy="180023"/>
          </a:xfrm>
          <a:prstGeom prst="rect">
            <a:avLst/>
          </a:prstGeom>
        </p:spPr>
        <p:txBody>
          <a:bodyPr/>
          <a:lstStyle/>
          <a:p>
            <a:fld id="{B1CA0A65-E9E0-4D21-9EDA-5865A80D72E3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1"/>
          </p:nvPr>
        </p:nvSpPr>
        <p:spPr>
          <a:xfrm>
            <a:off x="7602107" y="6681461"/>
            <a:ext cx="1080138" cy="176539"/>
          </a:xfrm>
          <a:prstGeom prst="rect">
            <a:avLst/>
          </a:prstGeom>
        </p:spPr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2"/>
          </p:nvPr>
        </p:nvSpPr>
        <p:spPr>
          <a:xfrm>
            <a:off x="1661348" y="6681461"/>
            <a:ext cx="5760735" cy="18002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1371600" y="4689160"/>
            <a:ext cx="6400800" cy="10801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44" y="1088701"/>
            <a:ext cx="5102112" cy="12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0916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471" y="368609"/>
            <a:ext cx="3960506" cy="3060391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F20F-A3CF-4261-9052-78EEF9986520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afbeelding 14"/>
          <p:cNvSpPr>
            <a:spLocks noGrp="1" noChangeAspect="1"/>
          </p:cNvSpPr>
          <p:nvPr>
            <p:ph type="pic" sz="quarter" idx="13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0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431471" y="3609023"/>
            <a:ext cx="3960506" cy="252032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471" y="368610"/>
            <a:ext cx="3960506" cy="3060390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7602107" y="6501438"/>
            <a:ext cx="1080138" cy="180023"/>
          </a:xfrm>
          <a:prstGeom prst="rect">
            <a:avLst/>
          </a:prstGeom>
        </p:spPr>
        <p:txBody>
          <a:bodyPr/>
          <a:lstStyle/>
          <a:p>
            <a:fld id="{D3EFD2E7-AC43-4996-A1CF-81460D9EC584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602107" y="6681461"/>
            <a:ext cx="1080138" cy="176539"/>
          </a:xfrm>
          <a:prstGeom prst="rect">
            <a:avLst/>
          </a:prstGeom>
        </p:spPr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>
          <a:xfrm>
            <a:off x="1661348" y="6681461"/>
            <a:ext cx="5760735" cy="180023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15" name="Tijdelijke aanduiding voor afbeelding 14"/>
          <p:cNvSpPr>
            <a:spLocks noGrp="1" noChangeAspect="1"/>
          </p:cNvSpPr>
          <p:nvPr>
            <p:ph type="pic" sz="quarter" idx="13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431471" y="3609023"/>
            <a:ext cx="3960506" cy="2520322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9029767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2023" y="368609"/>
            <a:ext cx="3960506" cy="3060391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F20F-A3CF-4261-9052-78EEF9986520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afbeelding 14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4752023" y="3609023"/>
            <a:ext cx="3960506" cy="2520322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4508403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 noChangeAspect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602107" y="6501438"/>
            <a:ext cx="1080138" cy="180023"/>
          </a:xfrm>
          <a:prstGeom prst="rect">
            <a:avLst/>
          </a:prstGeom>
        </p:spPr>
        <p:txBody>
          <a:bodyPr/>
          <a:lstStyle/>
          <a:p>
            <a:fld id="{E486F0A8-A476-4638-B17A-BC3480E1DA82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602107" y="6681461"/>
            <a:ext cx="1080138" cy="176539"/>
          </a:xfrm>
          <a:prstGeom prst="rect">
            <a:avLst/>
          </a:prstGeom>
        </p:spPr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>
          <a:xfrm>
            <a:off x="1661348" y="6681461"/>
            <a:ext cx="5760735" cy="18002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Vrije vorm 6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837397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 noChangeAspect="1"/>
          </p:cNvSpPr>
          <p:nvPr>
            <p:ph sz="half" idx="1"/>
          </p:nvPr>
        </p:nvSpPr>
        <p:spPr>
          <a:xfrm>
            <a:off x="431472" y="1448747"/>
            <a:ext cx="3960506" cy="468059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 noChangeAspect="1"/>
          </p:cNvSpPr>
          <p:nvPr>
            <p:ph sz="half" idx="2"/>
          </p:nvPr>
        </p:nvSpPr>
        <p:spPr>
          <a:xfrm>
            <a:off x="4752022" y="1448747"/>
            <a:ext cx="3960507" cy="468059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602107" y="6501438"/>
            <a:ext cx="1080138" cy="180023"/>
          </a:xfrm>
          <a:prstGeom prst="rect">
            <a:avLst/>
          </a:prstGeom>
        </p:spPr>
        <p:txBody>
          <a:bodyPr/>
          <a:lstStyle/>
          <a:p>
            <a:fld id="{27969768-7E57-41BD-B41C-9C5485E2D51A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7602107" y="6681461"/>
            <a:ext cx="1080138" cy="176539"/>
          </a:xfrm>
          <a:prstGeom prst="rect">
            <a:avLst/>
          </a:prstGeom>
        </p:spPr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>
          <a:xfrm>
            <a:off x="1661348" y="6681461"/>
            <a:ext cx="5760735" cy="18002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Vrije vorm 7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089298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1472" y="1268725"/>
            <a:ext cx="3960506" cy="90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 noChangeAspect="1"/>
          </p:cNvSpPr>
          <p:nvPr>
            <p:ph sz="half" idx="2"/>
          </p:nvPr>
        </p:nvSpPr>
        <p:spPr>
          <a:xfrm>
            <a:off x="431472" y="2174874"/>
            <a:ext cx="3960506" cy="39544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023" y="1268725"/>
            <a:ext cx="3960506" cy="90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 noChangeAspect="1"/>
          </p:cNvSpPr>
          <p:nvPr>
            <p:ph sz="quarter" idx="4"/>
          </p:nvPr>
        </p:nvSpPr>
        <p:spPr>
          <a:xfrm>
            <a:off x="4752023" y="2174874"/>
            <a:ext cx="3960506" cy="39544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7602107" y="6501438"/>
            <a:ext cx="1080138" cy="180023"/>
          </a:xfrm>
          <a:prstGeom prst="rect">
            <a:avLst/>
          </a:prstGeom>
        </p:spPr>
        <p:txBody>
          <a:bodyPr/>
          <a:lstStyle/>
          <a:p>
            <a:fld id="{384760A8-205F-43D1-86C9-7C43305B16A0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602107" y="6681461"/>
            <a:ext cx="1080138" cy="176539"/>
          </a:xfrm>
          <a:prstGeom prst="rect">
            <a:avLst/>
          </a:prstGeom>
        </p:spPr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>
          <a:xfrm>
            <a:off x="1661348" y="6681461"/>
            <a:ext cx="5760735" cy="18002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Vrije vorm 9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564030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602107" y="6501438"/>
            <a:ext cx="1080138" cy="180023"/>
          </a:xfrm>
          <a:prstGeom prst="rect">
            <a:avLst/>
          </a:prstGeom>
        </p:spPr>
        <p:txBody>
          <a:bodyPr/>
          <a:lstStyle/>
          <a:p>
            <a:fld id="{5FD2525D-73C9-4072-A951-958F0D3BCF89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602107" y="6681461"/>
            <a:ext cx="1080138" cy="176539"/>
          </a:xfrm>
          <a:prstGeom prst="rect">
            <a:avLst/>
          </a:prstGeom>
        </p:spPr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>
          <a:xfrm>
            <a:off x="1661348" y="6681461"/>
            <a:ext cx="5760735" cy="18002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31470" y="5769298"/>
            <a:ext cx="8281059" cy="517523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768975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266315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7602107" y="6501438"/>
            <a:ext cx="1080138" cy="180023"/>
          </a:xfrm>
          <a:prstGeom prst="rect">
            <a:avLst/>
          </a:prstGeom>
        </p:spPr>
        <p:txBody>
          <a:bodyPr/>
          <a:lstStyle/>
          <a:p>
            <a:fld id="{D9E9CF27-B0AD-47C9-90AF-848050A647CB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7602107" y="6681461"/>
            <a:ext cx="1080138" cy="176539"/>
          </a:xfrm>
          <a:prstGeom prst="rect">
            <a:avLst/>
          </a:prstGeom>
        </p:spPr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>
          <a:xfrm>
            <a:off x="1661348" y="6681461"/>
            <a:ext cx="5760735" cy="18002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587777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edig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2"/>
          </p:nvPr>
        </p:nvSpPr>
        <p:spPr>
          <a:xfrm>
            <a:off x="7602107" y="6501438"/>
            <a:ext cx="1080138" cy="180023"/>
          </a:xfrm>
          <a:prstGeom prst="rect">
            <a:avLst/>
          </a:prstGeom>
        </p:spPr>
        <p:txBody>
          <a:bodyPr/>
          <a:lstStyle/>
          <a:p>
            <a:fld id="{9CB8E00B-E16A-474E-A88E-B1EA6A2CA3B7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3"/>
          </p:nvPr>
        </p:nvSpPr>
        <p:spPr>
          <a:xfrm>
            <a:off x="7602107" y="6681461"/>
            <a:ext cx="1080138" cy="176539"/>
          </a:xfrm>
          <a:prstGeom prst="rect">
            <a:avLst/>
          </a:prstGeom>
        </p:spPr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4"/>
          </p:nvPr>
        </p:nvSpPr>
        <p:spPr>
          <a:xfrm>
            <a:off x="1661348" y="6681461"/>
            <a:ext cx="5760735" cy="18002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579874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470" y="3429001"/>
            <a:ext cx="8281059" cy="1080138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>
          <a:xfrm>
            <a:off x="7647664" y="6501438"/>
            <a:ext cx="1080138" cy="180023"/>
          </a:xfrm>
          <a:prstGeom prst="rect">
            <a:avLst/>
          </a:prstGeom>
        </p:spPr>
        <p:txBody>
          <a:bodyPr/>
          <a:lstStyle/>
          <a:p>
            <a:fld id="{A044CB47-4B06-40E7-BBDC-AD9DFA67A8F7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1"/>
          </p:nvPr>
        </p:nvSpPr>
        <p:spPr>
          <a:xfrm>
            <a:off x="7647664" y="6681461"/>
            <a:ext cx="1080138" cy="176539"/>
          </a:xfrm>
          <a:prstGeom prst="rect">
            <a:avLst/>
          </a:prstGeom>
        </p:spPr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2"/>
          </p:nvPr>
        </p:nvSpPr>
        <p:spPr>
          <a:xfrm>
            <a:off x="1706905" y="6681461"/>
            <a:ext cx="5760735" cy="18002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1371600" y="4689160"/>
            <a:ext cx="6400800" cy="10801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44" y="1088701"/>
            <a:ext cx="5102112" cy="12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9860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471" y="368609"/>
            <a:ext cx="3960506" cy="3060391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accent3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7647664" y="6501438"/>
            <a:ext cx="1080138" cy="180023"/>
          </a:xfrm>
          <a:prstGeom prst="rect">
            <a:avLst/>
          </a:prstGeom>
        </p:spPr>
        <p:txBody>
          <a:bodyPr/>
          <a:lstStyle/>
          <a:p>
            <a:fld id="{5AB7055C-768E-4923-A1F8-695878F9A98A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647664" y="6681461"/>
            <a:ext cx="1080138" cy="176539"/>
          </a:xfrm>
          <a:prstGeom prst="rect">
            <a:avLst/>
          </a:prstGeom>
        </p:spPr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>
          <a:xfrm>
            <a:off x="1706905" y="6681461"/>
            <a:ext cx="5760735" cy="180023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15" name="Tijdelijke aanduiding voor afbeelding 14"/>
          <p:cNvSpPr>
            <a:spLocks noGrp="1" noChangeAspect="1"/>
          </p:cNvSpPr>
          <p:nvPr>
            <p:ph type="pic" sz="quarter" idx="13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431471" y="3609023"/>
            <a:ext cx="3960506" cy="2520322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0329641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2023" y="368609"/>
            <a:ext cx="3960506" cy="3060391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F20F-A3CF-4261-9052-78EEF9986520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afbeelding 14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0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4752023" y="3609023"/>
            <a:ext cx="3960506" cy="252032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511681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2023" y="368609"/>
            <a:ext cx="3960506" cy="3060391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accent3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F20F-A3CF-4261-9052-78EEF9986520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afbeelding 14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4752023" y="3609023"/>
            <a:ext cx="3960506" cy="2520322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536678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 noChangeAspect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647664" y="6501438"/>
            <a:ext cx="1080138" cy="180023"/>
          </a:xfrm>
          <a:prstGeom prst="rect">
            <a:avLst/>
          </a:prstGeom>
        </p:spPr>
        <p:txBody>
          <a:bodyPr/>
          <a:lstStyle/>
          <a:p>
            <a:fld id="{14E6FC55-E02A-4153-9B1B-A49A34979526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647664" y="6681461"/>
            <a:ext cx="1080138" cy="176539"/>
          </a:xfrm>
          <a:prstGeom prst="rect">
            <a:avLst/>
          </a:prstGeom>
        </p:spPr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>
          <a:xfrm>
            <a:off x="1706905" y="6681461"/>
            <a:ext cx="5760735" cy="18002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Vrije vorm 6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128585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 noChangeAspect="1"/>
          </p:cNvSpPr>
          <p:nvPr>
            <p:ph sz="half" idx="1"/>
          </p:nvPr>
        </p:nvSpPr>
        <p:spPr>
          <a:xfrm>
            <a:off x="431472" y="1448747"/>
            <a:ext cx="3960506" cy="468059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 noChangeAspect="1"/>
          </p:cNvSpPr>
          <p:nvPr>
            <p:ph sz="half" idx="2"/>
          </p:nvPr>
        </p:nvSpPr>
        <p:spPr>
          <a:xfrm>
            <a:off x="4752022" y="1448747"/>
            <a:ext cx="3960507" cy="468059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647664" y="6501438"/>
            <a:ext cx="1080138" cy="180023"/>
          </a:xfrm>
          <a:prstGeom prst="rect">
            <a:avLst/>
          </a:prstGeom>
        </p:spPr>
        <p:txBody>
          <a:bodyPr/>
          <a:lstStyle/>
          <a:p>
            <a:fld id="{6345B331-FACC-48B0-B27A-165FD1B5BBAC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7647664" y="6681461"/>
            <a:ext cx="1080138" cy="176539"/>
          </a:xfrm>
          <a:prstGeom prst="rect">
            <a:avLst/>
          </a:prstGeom>
        </p:spPr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>
          <a:xfrm>
            <a:off x="1706905" y="6681461"/>
            <a:ext cx="5760735" cy="18002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Vrije vorm 7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650195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1472" y="1268725"/>
            <a:ext cx="3960506" cy="90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 noChangeAspect="1"/>
          </p:cNvSpPr>
          <p:nvPr>
            <p:ph sz="half" idx="2"/>
          </p:nvPr>
        </p:nvSpPr>
        <p:spPr>
          <a:xfrm>
            <a:off x="431472" y="2174874"/>
            <a:ext cx="3960506" cy="377444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023" y="1268725"/>
            <a:ext cx="3960506" cy="90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 noChangeAspect="1"/>
          </p:cNvSpPr>
          <p:nvPr>
            <p:ph sz="quarter" idx="4"/>
          </p:nvPr>
        </p:nvSpPr>
        <p:spPr>
          <a:xfrm>
            <a:off x="4752023" y="2174874"/>
            <a:ext cx="3960506" cy="377444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7647664" y="6501438"/>
            <a:ext cx="1080138" cy="180023"/>
          </a:xfrm>
          <a:prstGeom prst="rect">
            <a:avLst/>
          </a:prstGeom>
        </p:spPr>
        <p:txBody>
          <a:bodyPr/>
          <a:lstStyle/>
          <a:p>
            <a:fld id="{41F60D11-DA8C-462C-AA28-C14F40B2F13B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647664" y="6681461"/>
            <a:ext cx="1080138" cy="176539"/>
          </a:xfrm>
          <a:prstGeom prst="rect">
            <a:avLst/>
          </a:prstGeom>
        </p:spPr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>
          <a:xfrm>
            <a:off x="1706905" y="6681461"/>
            <a:ext cx="5760735" cy="18002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Vrije vorm 9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693547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647664" y="6501438"/>
            <a:ext cx="1080138" cy="180023"/>
          </a:xfrm>
          <a:prstGeom prst="rect">
            <a:avLst/>
          </a:prstGeom>
        </p:spPr>
        <p:txBody>
          <a:bodyPr/>
          <a:lstStyle/>
          <a:p>
            <a:fld id="{77386EF8-B4B1-4627-B38D-3C5676E81E15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7647664" y="6681461"/>
            <a:ext cx="1080138" cy="176539"/>
          </a:xfrm>
          <a:prstGeom prst="rect">
            <a:avLst/>
          </a:prstGeom>
        </p:spPr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>
          <a:xfrm>
            <a:off x="1706905" y="6681461"/>
            <a:ext cx="5760735" cy="18002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31470" y="5769298"/>
            <a:ext cx="8281059" cy="517523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768975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555346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7647664" y="6501438"/>
            <a:ext cx="1080138" cy="180023"/>
          </a:xfrm>
          <a:prstGeom prst="rect">
            <a:avLst/>
          </a:prstGeom>
        </p:spPr>
        <p:txBody>
          <a:bodyPr/>
          <a:lstStyle/>
          <a:p>
            <a:fld id="{4427DD0C-3862-4974-8865-5E63A7B02FE9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7647664" y="6681461"/>
            <a:ext cx="1080138" cy="176539"/>
          </a:xfrm>
          <a:prstGeom prst="rect">
            <a:avLst/>
          </a:prstGeom>
        </p:spPr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>
          <a:xfrm>
            <a:off x="1706905" y="6681461"/>
            <a:ext cx="5760735" cy="18002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139036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edig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2"/>
          </p:nvPr>
        </p:nvSpPr>
        <p:spPr>
          <a:xfrm>
            <a:off x="7647664" y="6501438"/>
            <a:ext cx="1080138" cy="180023"/>
          </a:xfrm>
          <a:prstGeom prst="rect">
            <a:avLst/>
          </a:prstGeom>
        </p:spPr>
        <p:txBody>
          <a:bodyPr/>
          <a:lstStyle/>
          <a:p>
            <a:fld id="{5E5D05C9-66EA-41F1-A9D3-61069CA9928E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3"/>
          </p:nvPr>
        </p:nvSpPr>
        <p:spPr>
          <a:xfrm>
            <a:off x="7647664" y="6681461"/>
            <a:ext cx="1080138" cy="176539"/>
          </a:xfrm>
          <a:prstGeom prst="rect">
            <a:avLst/>
          </a:prstGeom>
        </p:spPr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4"/>
          </p:nvPr>
        </p:nvSpPr>
        <p:spPr>
          <a:xfrm>
            <a:off x="1706905" y="6681461"/>
            <a:ext cx="5760735" cy="18002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914270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470" y="3429001"/>
            <a:ext cx="8281059" cy="1080138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19CC-2D16-484B-B9CB-92B15130F1CF}" type="datetime1">
              <a:rPr lang="nl-NL" smtClean="0">
                <a:solidFill>
                  <a:srgbClr val="737373"/>
                </a:solidFill>
              </a:rPr>
              <a:pPr/>
              <a:t>10-12-2024</a:t>
            </a:fld>
            <a:endParaRPr lang="nl-NL" dirty="0">
              <a:solidFill>
                <a:srgbClr val="737373"/>
              </a:solidFill>
            </a:endParaRP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>
                <a:solidFill>
                  <a:srgbClr val="737373"/>
                </a:solidFill>
              </a:rPr>
              <a:pPr/>
              <a:t>‹nr.›</a:t>
            </a:fld>
            <a:endParaRPr lang="nl-NL">
              <a:solidFill>
                <a:srgbClr val="737373"/>
              </a:solidFill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>
              <a:solidFill>
                <a:srgbClr val="737373"/>
              </a:solidFill>
            </a:endParaRPr>
          </a:p>
        </p:txBody>
      </p:sp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1371600" y="4689160"/>
            <a:ext cx="6400800" cy="10801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44" y="1088701"/>
            <a:ext cx="5102112" cy="12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8630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471" y="368609"/>
            <a:ext cx="3960506" cy="3060391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6F80-1C46-4F70-8F78-E3E9ED0A1A87}" type="datetime1">
              <a:rPr lang="nl-NL" smtClean="0">
                <a:solidFill>
                  <a:srgbClr val="737373"/>
                </a:solidFill>
              </a:rPr>
              <a:pPr/>
              <a:t>10-12-2024</a:t>
            </a:fld>
            <a:endParaRPr lang="nl-NL" dirty="0">
              <a:solidFill>
                <a:srgbClr val="737373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>
                <a:solidFill>
                  <a:srgbClr val="737373"/>
                </a:solidFill>
              </a:rPr>
              <a:pPr/>
              <a:t>‹nr.›</a:t>
            </a:fld>
            <a:endParaRPr lang="nl-NL">
              <a:solidFill>
                <a:srgbClr val="737373"/>
              </a:solidFill>
            </a:endParaRPr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>
              <a:solidFill>
                <a:srgbClr val="737373"/>
              </a:solidFill>
            </a:endParaRPr>
          </a:p>
        </p:txBody>
      </p:sp>
      <p:sp>
        <p:nvSpPr>
          <p:cNvPr id="15" name="Tijdelijke aanduiding voor afbeelding 14"/>
          <p:cNvSpPr>
            <a:spLocks noGrp="1" noChangeAspect="1"/>
          </p:cNvSpPr>
          <p:nvPr>
            <p:ph type="pic" sz="quarter" idx="13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431471" y="3609023"/>
            <a:ext cx="3960506" cy="2520322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7014250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2023" y="368609"/>
            <a:ext cx="3960506" cy="3060391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F20F-A3CF-4261-9052-78EEF9986520}" type="datetime1">
              <a:rPr lang="nl-NL" smtClean="0">
                <a:solidFill>
                  <a:srgbClr val="737373"/>
                </a:solidFill>
              </a:rPr>
              <a:pPr/>
              <a:t>10-12-2024</a:t>
            </a:fld>
            <a:endParaRPr lang="nl-NL" dirty="0">
              <a:solidFill>
                <a:srgbClr val="737373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>
                <a:solidFill>
                  <a:srgbClr val="737373"/>
                </a:solidFill>
              </a:rPr>
              <a:pPr/>
              <a:t>‹nr.›</a:t>
            </a:fld>
            <a:endParaRPr lang="nl-NL">
              <a:solidFill>
                <a:srgbClr val="737373"/>
              </a:solidFill>
            </a:endParaRPr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>
              <a:solidFill>
                <a:srgbClr val="737373"/>
              </a:solidFill>
            </a:endParaRPr>
          </a:p>
        </p:txBody>
      </p:sp>
      <p:sp>
        <p:nvSpPr>
          <p:cNvPr id="15" name="Tijdelijke aanduiding voor afbeelding 14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4752023" y="3609023"/>
            <a:ext cx="3960506" cy="2520322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8182156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 noChangeAspect="1"/>
          </p:cNvSpPr>
          <p:nvPr>
            <p:ph idx="1"/>
          </p:nvPr>
        </p:nvSpPr>
        <p:spPr/>
        <p:txBody>
          <a:bodyPr/>
          <a:lstStyle>
            <a:lvl2pPr marL="288000" indent="-288000">
              <a:buSzPct val="80000"/>
              <a:buFont typeface="Webdings" panose="05030102010509060703" pitchFamily="18" charset="2"/>
              <a:buChar char=""/>
              <a:defRPr/>
            </a:lvl2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1D3D4-8BC7-463E-ACA5-009F469C3503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Vrije vorm 6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 noChangeAspect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C9D6-8561-4931-805A-350020F42A87}" type="datetime1">
              <a:rPr lang="nl-NL" smtClean="0">
                <a:solidFill>
                  <a:srgbClr val="737373"/>
                </a:solidFill>
              </a:rPr>
              <a:pPr/>
              <a:t>10-12-2024</a:t>
            </a:fld>
            <a:endParaRPr lang="nl-NL" dirty="0">
              <a:solidFill>
                <a:srgbClr val="737373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>
                <a:solidFill>
                  <a:srgbClr val="737373"/>
                </a:solidFill>
              </a:rPr>
              <a:pPr/>
              <a:t>‹nr.›</a:t>
            </a:fld>
            <a:endParaRPr lang="nl-NL">
              <a:solidFill>
                <a:srgbClr val="737373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>
              <a:solidFill>
                <a:srgbClr val="737373"/>
              </a:solidFill>
            </a:endParaRPr>
          </a:p>
        </p:txBody>
      </p:sp>
      <p:sp>
        <p:nvSpPr>
          <p:cNvPr id="7" name="Vrije vorm 6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2732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 noChangeAspect="1"/>
          </p:cNvSpPr>
          <p:nvPr>
            <p:ph sz="half" idx="1"/>
          </p:nvPr>
        </p:nvSpPr>
        <p:spPr>
          <a:xfrm>
            <a:off x="431472" y="1448747"/>
            <a:ext cx="3960506" cy="468059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 noChangeAspect="1"/>
          </p:cNvSpPr>
          <p:nvPr>
            <p:ph sz="half" idx="2"/>
          </p:nvPr>
        </p:nvSpPr>
        <p:spPr>
          <a:xfrm>
            <a:off x="4752022" y="1448747"/>
            <a:ext cx="3960507" cy="468059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FD2-1B87-4669-8662-29034EF5DEBA}" type="datetime1">
              <a:rPr lang="nl-NL" smtClean="0">
                <a:solidFill>
                  <a:srgbClr val="737373"/>
                </a:solidFill>
              </a:rPr>
              <a:pPr/>
              <a:t>10-12-2024</a:t>
            </a:fld>
            <a:endParaRPr lang="nl-NL" dirty="0">
              <a:solidFill>
                <a:srgbClr val="737373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>
                <a:solidFill>
                  <a:srgbClr val="737373"/>
                </a:solidFill>
              </a:rPr>
              <a:pPr/>
              <a:t>‹nr.›</a:t>
            </a:fld>
            <a:endParaRPr lang="nl-NL">
              <a:solidFill>
                <a:srgbClr val="737373"/>
              </a:solidFill>
            </a:endParaRP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>
              <a:solidFill>
                <a:srgbClr val="737373"/>
              </a:solidFill>
            </a:endParaRPr>
          </a:p>
        </p:txBody>
      </p:sp>
      <p:sp>
        <p:nvSpPr>
          <p:cNvPr id="8" name="Vrije vorm 7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207432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1472" y="1268725"/>
            <a:ext cx="3960506" cy="90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 noChangeAspect="1"/>
          </p:cNvSpPr>
          <p:nvPr>
            <p:ph sz="half" idx="2"/>
          </p:nvPr>
        </p:nvSpPr>
        <p:spPr>
          <a:xfrm>
            <a:off x="431472" y="2174874"/>
            <a:ext cx="3960506" cy="39544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023" y="1268725"/>
            <a:ext cx="3960506" cy="90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 noChangeAspect="1"/>
          </p:cNvSpPr>
          <p:nvPr>
            <p:ph sz="quarter" idx="4"/>
          </p:nvPr>
        </p:nvSpPr>
        <p:spPr>
          <a:xfrm>
            <a:off x="4752023" y="2174874"/>
            <a:ext cx="3960506" cy="39544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B35D-8FE5-434D-B365-5B0D60F3867C}" type="datetime1">
              <a:rPr lang="nl-NL" smtClean="0">
                <a:solidFill>
                  <a:srgbClr val="737373"/>
                </a:solidFill>
              </a:rPr>
              <a:pPr/>
              <a:t>10-12-2024</a:t>
            </a:fld>
            <a:endParaRPr lang="nl-NL" dirty="0">
              <a:solidFill>
                <a:srgbClr val="737373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>
                <a:solidFill>
                  <a:srgbClr val="737373"/>
                </a:solidFill>
              </a:rPr>
              <a:pPr/>
              <a:t>‹nr.›</a:t>
            </a:fld>
            <a:endParaRPr lang="nl-NL">
              <a:solidFill>
                <a:srgbClr val="737373"/>
              </a:solidFill>
            </a:endParaRP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>
              <a:solidFill>
                <a:srgbClr val="737373"/>
              </a:solidFill>
            </a:endParaRPr>
          </a:p>
        </p:txBody>
      </p:sp>
      <p:sp>
        <p:nvSpPr>
          <p:cNvPr id="10" name="Vrije vorm 9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5924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C504-7A68-4C7E-95EE-44EA550E65C6}" type="datetime1">
              <a:rPr lang="nl-NL" smtClean="0">
                <a:solidFill>
                  <a:srgbClr val="737373"/>
                </a:solidFill>
              </a:rPr>
              <a:pPr/>
              <a:t>10-12-2024</a:t>
            </a:fld>
            <a:endParaRPr lang="nl-NL" dirty="0">
              <a:solidFill>
                <a:srgbClr val="737373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>
                <a:solidFill>
                  <a:srgbClr val="737373"/>
                </a:solidFill>
              </a:rPr>
              <a:pPr/>
              <a:t>‹nr.›</a:t>
            </a:fld>
            <a:endParaRPr lang="nl-NL">
              <a:solidFill>
                <a:srgbClr val="737373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>
              <a:solidFill>
                <a:srgbClr val="737373"/>
              </a:solidFill>
            </a:endParaRPr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31470" y="5769298"/>
            <a:ext cx="8281059" cy="517523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768975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818770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21DB-FBF5-419E-9B36-8FC1C359BA05}" type="datetime1">
              <a:rPr lang="nl-NL" smtClean="0">
                <a:solidFill>
                  <a:srgbClr val="737373"/>
                </a:solidFill>
              </a:rPr>
              <a:pPr/>
              <a:t>10-12-2024</a:t>
            </a:fld>
            <a:endParaRPr lang="nl-NL" dirty="0">
              <a:solidFill>
                <a:srgbClr val="737373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>
                <a:solidFill>
                  <a:srgbClr val="737373"/>
                </a:solidFill>
              </a:rPr>
              <a:pPr/>
              <a:t>‹nr.›</a:t>
            </a:fld>
            <a:endParaRPr lang="nl-NL">
              <a:solidFill>
                <a:srgbClr val="737373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97816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edig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12130CE-C56D-476F-9BFE-832849A6BD54}" type="datetime1">
              <a:rPr lang="nl-NL" smtClean="0">
                <a:solidFill>
                  <a:srgbClr val="737373"/>
                </a:solidFill>
              </a:rPr>
              <a:pPr/>
              <a:t>10-12-2024</a:t>
            </a:fld>
            <a:endParaRPr lang="nl-NL" dirty="0">
              <a:solidFill>
                <a:srgbClr val="737373"/>
              </a:solidFill>
            </a:endParaRP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AF61F08-5B5D-4F5B-9F92-8A0E73C5D006}" type="slidenum">
              <a:rPr lang="nl-NL" smtClean="0">
                <a:solidFill>
                  <a:srgbClr val="737373"/>
                </a:solidFill>
              </a:rPr>
              <a:pPr/>
              <a:t>‹nr.›</a:t>
            </a:fld>
            <a:endParaRPr lang="nl-NL">
              <a:solidFill>
                <a:srgbClr val="737373"/>
              </a:solidFill>
            </a:endParaRPr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l-NL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4375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 noChangeAspect="1"/>
          </p:cNvSpPr>
          <p:nvPr>
            <p:ph sz="half" idx="1"/>
          </p:nvPr>
        </p:nvSpPr>
        <p:spPr>
          <a:xfrm>
            <a:off x="431472" y="1448747"/>
            <a:ext cx="3960506" cy="4680598"/>
          </a:xfrm>
        </p:spPr>
        <p:txBody>
          <a:bodyPr>
            <a:normAutofit/>
          </a:bodyPr>
          <a:lstStyle>
            <a:lvl1pPr>
              <a:defRPr sz="2400"/>
            </a:lvl1pPr>
            <a:lvl2pPr marL="288000" indent="-288000">
              <a:buSzPct val="80000"/>
              <a:buFont typeface="Webdings" panose="05030102010509060703" pitchFamily="18" charset="2"/>
              <a:buChar char="&lt;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 noChangeAspect="1"/>
          </p:cNvSpPr>
          <p:nvPr>
            <p:ph sz="half" idx="2"/>
          </p:nvPr>
        </p:nvSpPr>
        <p:spPr>
          <a:xfrm>
            <a:off x="4752022" y="1448747"/>
            <a:ext cx="3960507" cy="4680598"/>
          </a:xfrm>
        </p:spPr>
        <p:txBody>
          <a:bodyPr>
            <a:normAutofit/>
          </a:bodyPr>
          <a:lstStyle>
            <a:lvl1pPr>
              <a:defRPr sz="2400"/>
            </a:lvl1pPr>
            <a:lvl2pPr marL="288000" indent="-288000">
              <a:buSzPct val="80000"/>
              <a:buFont typeface="Webdings" panose="05030102010509060703" pitchFamily="18" charset="2"/>
              <a:buChar char="&lt;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061E0-97EA-4838-91B3-D7D28BC13232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Vrije vorm 7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1472" y="1268724"/>
            <a:ext cx="3960506" cy="9061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 noChangeAspect="1"/>
          </p:cNvSpPr>
          <p:nvPr>
            <p:ph sz="half" idx="2"/>
          </p:nvPr>
        </p:nvSpPr>
        <p:spPr>
          <a:xfrm>
            <a:off x="431472" y="2174874"/>
            <a:ext cx="3960506" cy="39544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023" y="1268725"/>
            <a:ext cx="3960506" cy="90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 noChangeAspect="1"/>
          </p:cNvSpPr>
          <p:nvPr>
            <p:ph sz="quarter" idx="4"/>
          </p:nvPr>
        </p:nvSpPr>
        <p:spPr>
          <a:xfrm>
            <a:off x="4752023" y="2174874"/>
            <a:ext cx="3960506" cy="39544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675F-0F64-4804-B1BC-5CBB8E96E14D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Vrije vorm 9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31470" y="5769298"/>
            <a:ext cx="8281059" cy="517523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66C7-1830-4B84-9372-25BF49ACDD52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7689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142-3361-4DEF-942E-E71DC43D24ED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edig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2AA11A5-7EA5-4D57-A9CB-F52F928ED025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31470" y="0"/>
            <a:ext cx="8281059" cy="123761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1471" y="1448748"/>
            <a:ext cx="8281058" cy="468059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6497954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0AEBD06F-55B8-4A1F-BC04-69139D6D1E9D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1691632" y="6677977"/>
            <a:ext cx="5760735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677977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Vrije vorm 9"/>
          <p:cNvSpPr/>
          <p:nvPr/>
        </p:nvSpPr>
        <p:spPr>
          <a:xfrm rot="60000">
            <a:off x="267548" y="6440258"/>
            <a:ext cx="9130575" cy="1924686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rije vorm 10"/>
          <p:cNvSpPr/>
          <p:nvPr/>
        </p:nvSpPr>
        <p:spPr>
          <a:xfrm>
            <a:off x="431471" y="6373498"/>
            <a:ext cx="9130575" cy="1924686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4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spcBef>
          <a:spcPct val="20000"/>
        </a:spcBef>
        <a:buClr>
          <a:schemeClr val="tx2"/>
        </a:buClr>
        <a:buSzPct val="80000"/>
        <a:buFont typeface="Webdings" panose="05030102010509060703" pitchFamily="18" charset="2"/>
        <a:buChar char="&lt;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spcBef>
          <a:spcPct val="20000"/>
        </a:spcBef>
        <a:buFont typeface="Symbol" pitchFamily="18" charset="2"/>
        <a:buChar char="·"/>
        <a:defRPr sz="2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spcBef>
          <a:spcPct val="20000"/>
        </a:spcBef>
        <a:buFont typeface="Symbol" pitchFamily="18" charset="2"/>
        <a:buChar char=""/>
        <a:defRPr sz="24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spcBef>
          <a:spcPct val="20000"/>
        </a:spcBef>
        <a:buFont typeface="Calibri" pitchFamily="34" charset="0"/>
        <a:buChar char="–"/>
        <a:defRPr sz="24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31470" y="0"/>
            <a:ext cx="8281059" cy="123761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1471" y="1448747"/>
            <a:ext cx="8281058" cy="468059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6497954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1691632" y="6677977"/>
            <a:ext cx="5760735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677977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Vrije vorm 9"/>
          <p:cNvSpPr/>
          <p:nvPr/>
        </p:nvSpPr>
        <p:spPr>
          <a:xfrm rot="60000">
            <a:off x="267548" y="6440258"/>
            <a:ext cx="9130575" cy="1924686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rije vorm 10"/>
          <p:cNvSpPr/>
          <p:nvPr/>
        </p:nvSpPr>
        <p:spPr>
          <a:xfrm>
            <a:off x="431471" y="6373498"/>
            <a:ext cx="9130575" cy="1924686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20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85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transition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spcBef>
          <a:spcPct val="20000"/>
        </a:spcBef>
        <a:buClr>
          <a:schemeClr val="accent1"/>
        </a:buClr>
        <a:buSzPct val="80000"/>
        <a:buFont typeface="Webdings" panose="05030102010509060703" pitchFamily="18" charset="2"/>
        <a:buChar char="&lt;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spcBef>
          <a:spcPct val="20000"/>
        </a:spcBef>
        <a:buFont typeface="Symbol" pitchFamily="18" charset="2"/>
        <a:buChar char="·"/>
        <a:defRPr sz="2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spcBef>
          <a:spcPct val="20000"/>
        </a:spcBef>
        <a:buFont typeface="Symbol" pitchFamily="18" charset="2"/>
        <a:buChar char=""/>
        <a:defRPr sz="24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spcBef>
          <a:spcPct val="20000"/>
        </a:spcBef>
        <a:buFont typeface="Calibri" pitchFamily="34" charset="0"/>
        <a:buChar char="–"/>
        <a:defRPr sz="24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31470" y="0"/>
            <a:ext cx="8281059" cy="123761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1471" y="1448747"/>
            <a:ext cx="8281058" cy="468059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6497954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13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1691632" y="6677977"/>
            <a:ext cx="5760735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677977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Vrije vorm 14"/>
          <p:cNvSpPr/>
          <p:nvPr/>
        </p:nvSpPr>
        <p:spPr>
          <a:xfrm rot="60000">
            <a:off x="267548" y="6440258"/>
            <a:ext cx="9130575" cy="1924686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Vrije vorm 15"/>
          <p:cNvSpPr/>
          <p:nvPr/>
        </p:nvSpPr>
        <p:spPr>
          <a:xfrm>
            <a:off x="431471" y="6373498"/>
            <a:ext cx="9130575" cy="1924686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183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86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transition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spcBef>
          <a:spcPct val="20000"/>
        </a:spcBef>
        <a:buClr>
          <a:schemeClr val="accent2"/>
        </a:buClr>
        <a:buSzPct val="80000"/>
        <a:buFont typeface="Webdings" panose="05030102010509060703" pitchFamily="18" charset="2"/>
        <a:buChar char="&lt;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spcBef>
          <a:spcPct val="20000"/>
        </a:spcBef>
        <a:buFont typeface="Symbol" pitchFamily="18" charset="2"/>
        <a:buChar char="·"/>
        <a:defRPr sz="2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spcBef>
          <a:spcPct val="20000"/>
        </a:spcBef>
        <a:buFont typeface="Symbol" pitchFamily="18" charset="2"/>
        <a:buChar char=""/>
        <a:defRPr sz="24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spcBef>
          <a:spcPct val="20000"/>
        </a:spcBef>
        <a:buFont typeface="Calibri" pitchFamily="34" charset="0"/>
        <a:buChar char="–"/>
        <a:defRPr sz="24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31470" y="0"/>
            <a:ext cx="8281059" cy="126872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1471" y="1448747"/>
            <a:ext cx="8281058" cy="468059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6497954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t>10-12-2024</a:t>
            </a:fld>
            <a:endParaRPr lang="nl-NL" dirty="0"/>
          </a:p>
        </p:txBody>
      </p:sp>
      <p:sp>
        <p:nvSpPr>
          <p:cNvPr id="13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1691632" y="6677977"/>
            <a:ext cx="5760735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677977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Vrije vorm 14"/>
          <p:cNvSpPr/>
          <p:nvPr/>
        </p:nvSpPr>
        <p:spPr>
          <a:xfrm rot="60000">
            <a:off x="267548" y="6440258"/>
            <a:ext cx="9130575" cy="1924686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Vrije vorm 15"/>
          <p:cNvSpPr/>
          <p:nvPr/>
        </p:nvSpPr>
        <p:spPr>
          <a:xfrm>
            <a:off x="431471" y="6373498"/>
            <a:ext cx="9130575" cy="1924686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27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8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ransition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spcBef>
          <a:spcPct val="20000"/>
        </a:spcBef>
        <a:buClr>
          <a:schemeClr val="accent3"/>
        </a:buClr>
        <a:buSzPct val="80000"/>
        <a:buFont typeface="Webdings" panose="05030102010509060703" pitchFamily="18" charset="2"/>
        <a:buChar char="&lt;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spcBef>
          <a:spcPct val="20000"/>
        </a:spcBef>
        <a:buFont typeface="Symbol" pitchFamily="18" charset="2"/>
        <a:buChar char="·"/>
        <a:defRPr sz="2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spcBef>
          <a:spcPct val="20000"/>
        </a:spcBef>
        <a:buFont typeface="Symbol" pitchFamily="18" charset="2"/>
        <a:buChar char=""/>
        <a:defRPr sz="24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spcBef>
          <a:spcPct val="20000"/>
        </a:spcBef>
        <a:buFont typeface="Calibri" pitchFamily="34" charset="0"/>
        <a:buChar char="–"/>
        <a:defRPr sz="24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31470" y="0"/>
            <a:ext cx="8281059" cy="123761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1471" y="1448747"/>
            <a:ext cx="8281058" cy="468059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6497954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>
                <a:solidFill>
                  <a:srgbClr val="737373"/>
                </a:solidFill>
              </a:rPr>
              <a:pPr/>
              <a:t>10-12-2024</a:t>
            </a:fld>
            <a:endParaRPr lang="nl-NL" dirty="0">
              <a:solidFill>
                <a:srgbClr val="737373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1691632" y="6677977"/>
            <a:ext cx="5760735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>
              <a:solidFill>
                <a:srgbClr val="737373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677977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>
                <a:solidFill>
                  <a:srgbClr val="737373"/>
                </a:solidFill>
              </a:rPr>
              <a:pPr/>
              <a:t>‹nr.›</a:t>
            </a:fld>
            <a:endParaRPr lang="nl-NL" dirty="0">
              <a:solidFill>
                <a:srgbClr val="737373"/>
              </a:solidFill>
            </a:endParaRPr>
          </a:p>
        </p:txBody>
      </p:sp>
      <p:sp>
        <p:nvSpPr>
          <p:cNvPr id="10" name="Vrije vorm 9"/>
          <p:cNvSpPr/>
          <p:nvPr/>
        </p:nvSpPr>
        <p:spPr>
          <a:xfrm rot="60000">
            <a:off x="267548" y="6440258"/>
            <a:ext cx="9130575" cy="1924686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1" name="Vrije vorm 10"/>
          <p:cNvSpPr/>
          <p:nvPr/>
        </p:nvSpPr>
        <p:spPr>
          <a:xfrm>
            <a:off x="431471" y="6373498"/>
            <a:ext cx="9130575" cy="1924686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4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transition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spcBef>
          <a:spcPct val="20000"/>
        </a:spcBef>
        <a:buClr>
          <a:schemeClr val="accent1"/>
        </a:buClr>
        <a:buSzPct val="80000"/>
        <a:buFont typeface="Webdings" panose="05030102010509060703" pitchFamily="18" charset="2"/>
        <a:buChar char="&lt;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spcBef>
          <a:spcPct val="20000"/>
        </a:spcBef>
        <a:buFont typeface="Symbol" pitchFamily="18" charset="2"/>
        <a:buChar char="·"/>
        <a:defRPr sz="2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spcBef>
          <a:spcPct val="20000"/>
        </a:spcBef>
        <a:buFont typeface="Symbol" pitchFamily="18" charset="2"/>
        <a:buChar char=""/>
        <a:defRPr sz="24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spcBef>
          <a:spcPct val="20000"/>
        </a:spcBef>
        <a:buFont typeface="Calibri" pitchFamily="34" charset="0"/>
        <a:buChar char="–"/>
        <a:defRPr sz="24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echelen@vriendengo.b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7604" y="5445224"/>
            <a:ext cx="6400800" cy="1080139"/>
          </a:xfrm>
        </p:spPr>
        <p:txBody>
          <a:bodyPr>
            <a:normAutofit/>
          </a:bodyPr>
          <a:lstStyle/>
          <a:p>
            <a:r>
              <a:rPr lang="nl-BE" sz="2800" dirty="0">
                <a:solidFill>
                  <a:schemeClr val="accent4"/>
                </a:solidFill>
              </a:rPr>
              <a:t>9 februari 2016</a:t>
            </a:r>
            <a:endParaRPr lang="nl-NL" sz="2800" dirty="0">
              <a:solidFill>
                <a:schemeClr val="accent4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79512" y="210357"/>
            <a:ext cx="7416824" cy="24006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BE" sz="4800" b="1" dirty="0">
                <a:solidFill>
                  <a:schemeClr val="accent1"/>
                </a:solidFill>
              </a:rPr>
              <a:t>De vrienden van het GO!</a:t>
            </a:r>
            <a:endParaRPr lang="nl-NL" sz="1600" dirty="0">
              <a:solidFill>
                <a:schemeClr val="accent1"/>
              </a:solidFill>
            </a:endParaRPr>
          </a:p>
          <a:p>
            <a:pPr algn="ctr"/>
            <a:r>
              <a:rPr lang="nl-BE" sz="4800" b="1" dirty="0">
                <a:solidFill>
                  <a:schemeClr val="accent1"/>
                </a:solidFill>
                <a:cs typeface="Calibri"/>
              </a:rPr>
              <a:t>Regio Mechelen</a:t>
            </a:r>
          </a:p>
          <a:p>
            <a:pPr algn="ctr"/>
            <a:endParaRPr lang="nl-BE" sz="5400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foto GO!16">
            <a:extLst>
              <a:ext uri="{FF2B5EF4-FFF2-40B4-BE49-F238E27FC236}">
                <a16:creationId xmlns:a16="http://schemas.microsoft.com/office/drawing/2014/main" id="{BEADF6C2-8591-4C0B-A776-F0CD0273C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6" b="25649"/>
          <a:stretch/>
        </p:blipFill>
        <p:spPr bwMode="auto">
          <a:xfrm>
            <a:off x="0" y="2177460"/>
            <a:ext cx="9144000" cy="468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4E3B581-01D6-49D9-8262-0AEE874A4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83671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75012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E9B8DE-DAD5-1C18-740B-52975A219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68609"/>
            <a:ext cx="7920880" cy="5148623"/>
          </a:xfrm>
        </p:spPr>
        <p:txBody>
          <a:bodyPr/>
          <a:lstStyle/>
          <a:p>
            <a:r>
              <a:rPr lang="nl-BE" dirty="0"/>
              <a:t>herinneringseducatie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52FF557-80FC-6DAA-71CA-836BE73A2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5644008"/>
            <a:ext cx="4572000" cy="6858000"/>
          </a:xfrm>
        </p:spPr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D16EE4C-C484-4B57-C5DB-76AC3BB556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1471" y="1340768"/>
            <a:ext cx="3960506" cy="4788577"/>
          </a:xfrm>
        </p:spPr>
        <p:txBody>
          <a:bodyPr/>
          <a:lstStyle/>
          <a:p>
            <a:r>
              <a:rPr lang="nl-BE" dirty="0"/>
              <a:t>Oproep projecten </a:t>
            </a:r>
          </a:p>
          <a:p>
            <a:r>
              <a:rPr lang="nl-BE" dirty="0"/>
              <a:t>Via leerkrachten geschiedenis</a:t>
            </a:r>
          </a:p>
          <a:p>
            <a:r>
              <a:rPr lang="nl-BE" dirty="0"/>
              <a:t>Samenwerking </a:t>
            </a:r>
          </a:p>
          <a:p>
            <a:r>
              <a:rPr lang="nl-BE" dirty="0"/>
              <a:t>Jongeren bereiken via sociale mediakanalen</a:t>
            </a:r>
          </a:p>
          <a:p>
            <a:r>
              <a:rPr lang="nl-BE" dirty="0" err="1"/>
              <a:t>Organistorisch</a:t>
            </a:r>
            <a:r>
              <a:rPr lang="nl-BE" dirty="0"/>
              <a:t>, financieel ondersteunen VGO</a:t>
            </a:r>
          </a:p>
          <a:p>
            <a:r>
              <a:rPr lang="nl-BE" dirty="0"/>
              <a:t>Tegen 15/03/2025 </a:t>
            </a:r>
          </a:p>
          <a:p>
            <a:endParaRPr lang="nl-BE" dirty="0"/>
          </a:p>
          <a:p>
            <a:r>
              <a:rPr lang="nl-BE" sz="1600" dirty="0"/>
              <a:t>Boekvoorstelling “Mechelen 1940-1945 : biografie van een stad in oorlog “</a:t>
            </a:r>
          </a:p>
          <a:p>
            <a:endParaRPr lang="nl-BE" sz="1600" dirty="0"/>
          </a:p>
          <a:p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163692204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A46EC-D067-6B1D-1A14-60DEA1A65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Doorstroming </a:t>
            </a:r>
            <a:r>
              <a:rPr lang="nl-BE" dirty="0" err="1"/>
              <a:t>lln</a:t>
            </a:r>
            <a:r>
              <a:rPr lang="nl-BE" dirty="0"/>
              <a:t> basis GO&gt;&gt;&gt;GO secundair</a:t>
            </a:r>
            <a:br>
              <a:rPr lang="nl-BE" dirty="0"/>
            </a:br>
            <a:r>
              <a:rPr lang="nl-BE" sz="2700" dirty="0"/>
              <a:t>voorstel : info moment met, door en voor </a:t>
            </a:r>
            <a:r>
              <a:rPr lang="nl-BE" sz="2700" dirty="0" err="1"/>
              <a:t>lln</a:t>
            </a:r>
            <a:r>
              <a:rPr lang="nl-BE" sz="2700" dirty="0"/>
              <a:t> en oud-</a:t>
            </a:r>
            <a:r>
              <a:rPr lang="nl-BE" sz="2700" dirty="0" err="1"/>
              <a:t>lln</a:t>
            </a:r>
            <a:br>
              <a:rPr lang="nl-BE" sz="2700" dirty="0"/>
            </a:br>
            <a:r>
              <a:rPr lang="nl-BE" sz="2700" dirty="0"/>
              <a:t>uitwisseling ervaringen door </a:t>
            </a:r>
            <a:r>
              <a:rPr lang="nl-BE" sz="2700" dirty="0" err="1"/>
              <a:t>lln</a:t>
            </a:r>
            <a:br>
              <a:rPr lang="nl-BE" sz="2700" dirty="0"/>
            </a:br>
            <a:r>
              <a:rPr lang="nl-BE" sz="2700" dirty="0"/>
              <a:t>meerdere BA-scholen 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36E7A13-FD8A-12E5-92F4-3BF86236DD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F86283B-61BB-9EF8-94D7-EA7BC2F74A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1471" y="4725143"/>
            <a:ext cx="3960506" cy="1404201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4232176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2DEACB-9FB3-CAD7-F59F-DCB5C3A5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82" y="188640"/>
            <a:ext cx="4050517" cy="5436655"/>
          </a:xfrm>
        </p:spPr>
        <p:txBody>
          <a:bodyPr>
            <a:normAutofit/>
          </a:bodyPr>
          <a:lstStyle/>
          <a:p>
            <a:r>
              <a:rPr lang="nl-BE" sz="2200" dirty="0">
                <a:latin typeface="Arial Black" panose="020B0A04020102020204" pitchFamily="34" charset="0"/>
              </a:rPr>
              <a:t>REDE  IS  VREDE</a:t>
            </a:r>
            <a:br>
              <a:rPr lang="nl-BE" sz="2200" dirty="0">
                <a:latin typeface="Arial Black" panose="020B0A04020102020204" pitchFamily="34" charset="0"/>
              </a:rPr>
            </a:br>
            <a:r>
              <a:rPr lang="nl-BE" sz="2200" dirty="0">
                <a:latin typeface="Arial Black" panose="020B0A04020102020204" pitchFamily="34" charset="0"/>
              </a:rPr>
              <a:t>21 DECEMBER 2024</a:t>
            </a:r>
            <a:br>
              <a:rPr lang="nl-BE" sz="2200" dirty="0">
                <a:latin typeface="Arial Black" panose="020B0A04020102020204" pitchFamily="34" charset="0"/>
              </a:rPr>
            </a:br>
            <a:r>
              <a:rPr lang="nl-BE" sz="2200" dirty="0">
                <a:latin typeface="Arial Black" panose="020B0A04020102020204" pitchFamily="34" charset="0"/>
              </a:rPr>
              <a:t>ORGANISATIE GO_CVO CRESCENDO</a:t>
            </a:r>
            <a:br>
              <a:rPr lang="nl-BE" sz="2200" dirty="0">
                <a:latin typeface="Arial Black" panose="020B0A04020102020204" pitchFamily="34" charset="0"/>
              </a:rPr>
            </a:br>
            <a:r>
              <a:rPr lang="nl-BE" sz="2200" dirty="0">
                <a:latin typeface="Arial Black" panose="020B0A04020102020204" pitchFamily="34" charset="0"/>
              </a:rPr>
              <a:t>ISM HANNAH ARENDT INSTITUUT </a:t>
            </a:r>
            <a:br>
              <a:rPr lang="nl-BE" sz="2200" dirty="0">
                <a:latin typeface="Arial Black" panose="020B0A04020102020204" pitchFamily="34" charset="0"/>
              </a:rPr>
            </a:br>
            <a:br>
              <a:rPr lang="nl-BE" sz="2200" dirty="0">
                <a:latin typeface="Arial Black" panose="020B0A04020102020204" pitchFamily="34" charset="0"/>
              </a:rPr>
            </a:br>
            <a:r>
              <a:rPr lang="nl-BE" sz="2200" dirty="0">
                <a:latin typeface="Arial Black" panose="020B0A04020102020204" pitchFamily="34" charset="0"/>
              </a:rPr>
              <a:t>VREDESTOCHT in MECHELEN</a:t>
            </a:r>
            <a:br>
              <a:rPr lang="nl-BE" sz="2200" dirty="0">
                <a:latin typeface="Arial Black" panose="020B0A04020102020204" pitchFamily="34" charset="0"/>
              </a:rPr>
            </a:br>
            <a:br>
              <a:rPr lang="nl-BE" sz="2200" dirty="0">
                <a:latin typeface="Arial Black" panose="020B0A04020102020204" pitchFamily="34" charset="0"/>
              </a:rPr>
            </a:br>
            <a:r>
              <a:rPr lang="nl-BE" sz="2200" dirty="0">
                <a:latin typeface="Arial Black" panose="020B0A04020102020204" pitchFamily="34" charset="0"/>
              </a:rPr>
              <a:t>WWW.REDEISVREDE.BE</a:t>
            </a:r>
            <a:br>
              <a:rPr lang="nl-BE" dirty="0"/>
            </a:b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AEB5392-82C0-A047-CC38-C38E5CAFE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1D8032E-4703-3990-6539-C04970102D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1471" y="5301207"/>
            <a:ext cx="3960506" cy="828137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9564197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477D81-9E3B-085A-F4AC-EC037FD82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70" y="368609"/>
            <a:ext cx="4140529" cy="3060391"/>
          </a:xfrm>
        </p:spPr>
        <p:txBody>
          <a:bodyPr/>
          <a:lstStyle/>
          <a:p>
            <a:r>
              <a:rPr lang="nl-BE" dirty="0"/>
              <a:t>Bereikbaar e-mail</a:t>
            </a:r>
            <a:br>
              <a:rPr lang="nl-BE" dirty="0"/>
            </a:br>
            <a:br>
              <a:rPr lang="nl-BE" dirty="0"/>
            </a:br>
            <a:r>
              <a:rPr lang="nl-BE" sz="2800" dirty="0">
                <a:hlinkClick r:id="rId2"/>
              </a:rPr>
              <a:t>mechelen@vriendengo.be</a:t>
            </a:r>
            <a:r>
              <a:rPr lang="nl-BE" sz="2800" dirty="0"/>
              <a:t>	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DDDB3AC-ECC0-3792-513A-A38238F879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Picture 4" descr="foto GO!16">
            <a:extLst>
              <a:ext uri="{FF2B5EF4-FFF2-40B4-BE49-F238E27FC236}">
                <a16:creationId xmlns:a16="http://schemas.microsoft.com/office/drawing/2014/main" id="{6BBB1FA4-BF5A-53F4-06C3-A4F41455FE2B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7" r="25007"/>
          <a:stretch/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25183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495EC-90A3-46B9-A4EF-FFC67785E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Daar doen we het voor!</a:t>
            </a:r>
          </a:p>
        </p:txBody>
      </p:sp>
      <p:pic>
        <p:nvPicPr>
          <p:cNvPr id="5" name="Picture 2" descr="C:\Users\pgoyvaer\AppData\Local\Microsoft\Windows\Temporary Internet Files\Content.Outlook\BMPAQK4Q\Pour_écrire_l'égalité_à_l'école_C.JPG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 b="8905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60135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Wie zijn we?</a:t>
            </a:r>
            <a:endParaRPr lang="nl-NL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414230C-E856-4F21-A251-32A330004C06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5"/>
          </p:nvPr>
        </p:nvSpPr>
        <p:spPr>
          <a:xfrm>
            <a:off x="431471" y="1484784"/>
            <a:ext cx="3960506" cy="2520322"/>
          </a:xfrm>
        </p:spPr>
        <p:txBody>
          <a:bodyPr vert="horz" lIns="0" tIns="45720" rIns="0" bIns="45720" rtlCol="0" anchor="t">
            <a:noAutofit/>
          </a:bodyPr>
          <a:lstStyle/>
          <a:p>
            <a:pPr lvl="1"/>
            <a:r>
              <a:rPr lang="nl-BE" b="1" dirty="0"/>
              <a:t>Voorvechters van officieel onderwijs en overtuigde aanhangers van het PPGO!</a:t>
            </a:r>
          </a:p>
          <a:p>
            <a:pPr lvl="1"/>
            <a:r>
              <a:rPr lang="nl-BE" b="1" dirty="0"/>
              <a:t> VZW bestaande uit meerdere vrijwilligers (ex)-GO!-</a:t>
            </a:r>
            <a:r>
              <a:rPr lang="nl-BE" b="1" dirty="0" err="1"/>
              <a:t>ers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400152038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/>
              <a:t>Meerdere afdelingen in Vlaanderen </a:t>
            </a:r>
            <a:br>
              <a:rPr lang="nl-BE" sz="3600" dirty="0"/>
            </a:br>
            <a:r>
              <a:rPr lang="nl-BE" sz="3600" dirty="0"/>
              <a:t>(aparte vzw's)</a:t>
            </a:r>
            <a:endParaRPr lang="nl-NL" sz="3600" dirty="0"/>
          </a:p>
        </p:txBody>
      </p:sp>
      <p:pic>
        <p:nvPicPr>
          <p:cNvPr id="3074" name="Picture 2" descr="Provincie kaart Oost Vlaanderen 1:100.000">
            <a:extLst>
              <a:ext uri="{FF2B5EF4-FFF2-40B4-BE49-F238E27FC236}">
                <a16:creationId xmlns:a16="http://schemas.microsoft.com/office/drawing/2014/main" id="{344C453D-49B9-41FB-BAC1-D260D339116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5" r="17305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2B3B903C-F19A-4B09-B40B-6D6F0BE01E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1471" y="3140968"/>
            <a:ext cx="3960506" cy="3168352"/>
          </a:xfrm>
        </p:spPr>
        <p:txBody>
          <a:bodyPr>
            <a:normAutofit/>
          </a:bodyPr>
          <a:lstStyle/>
          <a:p>
            <a:pPr lvl="1"/>
            <a:r>
              <a:rPr lang="nl-BE" sz="2400" b="1" dirty="0">
                <a:solidFill>
                  <a:schemeClr val="accent6"/>
                </a:solidFill>
              </a:rPr>
              <a:t>Mechelen</a:t>
            </a:r>
          </a:p>
          <a:p>
            <a:pPr lvl="1"/>
            <a:r>
              <a:rPr lang="nl-BE" sz="2400" b="1" dirty="0">
                <a:solidFill>
                  <a:schemeClr val="accent6"/>
                </a:solidFill>
              </a:rPr>
              <a:t>Brugge-Oostkust</a:t>
            </a:r>
            <a:endParaRPr lang="nl-NL" sz="2400" b="1" dirty="0">
              <a:solidFill>
                <a:schemeClr val="accent6"/>
              </a:solidFill>
            </a:endParaRPr>
          </a:p>
          <a:p>
            <a:pPr lvl="1"/>
            <a:r>
              <a:rPr lang="nl-BE" sz="2400" b="1" dirty="0">
                <a:solidFill>
                  <a:schemeClr val="accent6"/>
                </a:solidFill>
              </a:rPr>
              <a:t>Roeselare-Kortrijk</a:t>
            </a:r>
          </a:p>
          <a:p>
            <a:pPr lvl="1"/>
            <a:r>
              <a:rPr lang="nl-BE" sz="2400" b="1" dirty="0">
                <a:solidFill>
                  <a:schemeClr val="accent6"/>
                </a:solidFill>
              </a:rPr>
              <a:t>Oostende</a:t>
            </a:r>
          </a:p>
          <a:p>
            <a:pPr lvl="1"/>
            <a:r>
              <a:rPr lang="nl-BE" sz="2400" b="1" dirty="0">
                <a:solidFill>
                  <a:schemeClr val="accent6"/>
                </a:solidFill>
              </a:rPr>
              <a:t>Westhoek</a:t>
            </a:r>
          </a:p>
          <a:p>
            <a:pPr lvl="1"/>
            <a:r>
              <a:rPr lang="nl-BE" sz="2400" b="1" dirty="0">
                <a:solidFill>
                  <a:schemeClr val="accent6"/>
                </a:solidFill>
              </a:rPr>
              <a:t>Dender (Aalst)</a:t>
            </a:r>
          </a:p>
          <a:p>
            <a:pPr lvl="1"/>
            <a:r>
              <a:rPr lang="nl-BE" sz="2400" b="1" dirty="0">
                <a:solidFill>
                  <a:schemeClr val="accent6"/>
                </a:solidFill>
              </a:rPr>
              <a:t>Waasland (St </a:t>
            </a:r>
            <a:r>
              <a:rPr lang="nl-BE" sz="2400" b="1" dirty="0" err="1">
                <a:solidFill>
                  <a:schemeClr val="accent6"/>
                </a:solidFill>
              </a:rPr>
              <a:t>Niklaas</a:t>
            </a:r>
            <a:r>
              <a:rPr lang="nl-BE" sz="2400" b="1" dirty="0">
                <a:solidFill>
                  <a:schemeClr val="accent6"/>
                </a:solidFill>
              </a:rPr>
              <a:t>)</a:t>
            </a:r>
          </a:p>
          <a:p>
            <a:pPr lvl="2"/>
            <a:endParaRPr lang="nl-BE" sz="1400" b="1" dirty="0">
              <a:solidFill>
                <a:schemeClr val="accent6"/>
              </a:solidFill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8727780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4400" dirty="0"/>
              <a:t>Doel</a:t>
            </a:r>
          </a:p>
        </p:txBody>
      </p:sp>
      <p:pic>
        <p:nvPicPr>
          <p:cNvPr id="7" name="Tijdelijke aanduiding voor afbeelding 5">
            <a:extLst>
              <a:ext uri="{FF2B5EF4-FFF2-40B4-BE49-F238E27FC236}">
                <a16:creationId xmlns:a16="http://schemas.microsoft.com/office/drawing/2014/main" id="{1C14B2AA-2F08-4434-904D-EB77210829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r="27778"/>
          <a:stretch/>
        </p:blipFill>
        <p:spPr/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DAC6B2-043C-4FC1-81F3-2DB7E7996D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 lvl="1"/>
            <a:r>
              <a:rPr lang="nl-NL" sz="2800" b="1" dirty="0"/>
              <a:t>GO! en haar leerlingen ondersteunen en promoten vanuit een humanistische, pluralistische, democratische visie </a:t>
            </a:r>
            <a:endParaRPr lang="nl-BE" sz="2800" b="1" dirty="0"/>
          </a:p>
        </p:txBody>
      </p:sp>
    </p:spTree>
    <p:extLst>
      <p:ext uri="{BB962C8B-B14F-4D97-AF65-F5344CB8AC3E}">
        <p14:creationId xmlns:p14="http://schemas.microsoft.com/office/powerpoint/2010/main" val="42448707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doen we ?</a:t>
            </a:r>
          </a:p>
        </p:txBody>
      </p:sp>
      <p:pic>
        <p:nvPicPr>
          <p:cNvPr id="8" name="Picture 2" descr="\\gofs1\groep\afd FIN\2_Dienst_Communicatie\3_projecten\Audiovisuele media_kdr\Foto\voorlopig\GO! memorandum\_MG_6652.jpg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251448" y="1484784"/>
            <a:ext cx="3960506" cy="2520322"/>
          </a:xfrm>
        </p:spPr>
        <p:txBody>
          <a:bodyPr vert="horz" lIns="0" tIns="45720" rIns="0" bIns="45720" rtlCol="0">
            <a:noAutofit/>
          </a:bodyPr>
          <a:lstStyle/>
          <a:p>
            <a:pPr lvl="1"/>
            <a:endParaRPr lang="nl-NL" sz="2800" b="1" dirty="0"/>
          </a:p>
          <a:p>
            <a:pPr lvl="1"/>
            <a:r>
              <a:rPr lang="nl-NL" b="1" dirty="0"/>
              <a:t>Financieel en moreel begeleiden van GO! leerlingen en oud-leerlingen</a:t>
            </a:r>
          </a:p>
          <a:p>
            <a:pPr lvl="1"/>
            <a:endParaRPr lang="nl-NL" sz="1200" b="1" dirty="0"/>
          </a:p>
          <a:p>
            <a:pPr lvl="1"/>
            <a:r>
              <a:rPr lang="nl-NL" b="1" dirty="0"/>
              <a:t>Initiatieven ter promotie, aanmoediging en verbetering  </a:t>
            </a:r>
            <a:r>
              <a:rPr lang="nl-NL" b="1" dirty="0" err="1"/>
              <a:t>vh</a:t>
            </a:r>
            <a:r>
              <a:rPr lang="nl-NL" b="1" dirty="0"/>
              <a:t> GO!</a:t>
            </a:r>
          </a:p>
          <a:p>
            <a:pPr lvl="1"/>
            <a:endParaRPr lang="nl-NL" sz="1200" b="1" dirty="0"/>
          </a:p>
          <a:p>
            <a:pPr lvl="1"/>
            <a:r>
              <a:rPr lang="nl-NL" b="1" dirty="0"/>
              <a:t>Om het Samen leren Samen leven en het PPGO! lokaal waar te kunnen maken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248522915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doen we ?</a:t>
            </a:r>
          </a:p>
        </p:txBody>
      </p:sp>
      <p:pic>
        <p:nvPicPr>
          <p:cNvPr id="8" name="Picture 2" descr="\\gofs1\groep\afd FIN\2_Dienst_Communicatie\3_projecten\Audiovisuele media_kdr\Foto\voorlopig\GO! memorandum\_MG_6652.jpg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251520" y="1484784"/>
            <a:ext cx="3960506" cy="2520322"/>
          </a:xfrm>
        </p:spPr>
        <p:txBody>
          <a:bodyPr vert="horz" lIns="0" tIns="45720" rIns="0" bIns="45720" rtlCol="0">
            <a:noAutofit/>
          </a:bodyPr>
          <a:lstStyle/>
          <a:p>
            <a:pPr lvl="1"/>
            <a:endParaRPr lang="nl-NL" sz="2800" b="1" dirty="0"/>
          </a:p>
          <a:p>
            <a:pPr lvl="1"/>
            <a:r>
              <a:rPr lang="nl-NL" b="1" dirty="0"/>
              <a:t>Financieel : </a:t>
            </a:r>
          </a:p>
          <a:p>
            <a:pPr lvl="1"/>
            <a:r>
              <a:rPr lang="nl-NL" b="1" dirty="0"/>
              <a:t>projectaanvragen </a:t>
            </a:r>
          </a:p>
          <a:p>
            <a:pPr lvl="1"/>
            <a:r>
              <a:rPr lang="nl-NL" b="1" dirty="0"/>
              <a:t>reglement</a:t>
            </a:r>
          </a:p>
          <a:p>
            <a:pPr marL="0" lvl="1" indent="0">
              <a:buNone/>
            </a:pPr>
            <a:endParaRPr lang="nl-NL" sz="1200" b="1" dirty="0"/>
          </a:p>
          <a:p>
            <a:pPr marL="0" lvl="1" indent="0">
              <a:buNone/>
            </a:pPr>
            <a:endParaRPr lang="nl-NL" sz="1200" b="1" dirty="0"/>
          </a:p>
        </p:txBody>
      </p:sp>
    </p:spTree>
    <p:extLst>
      <p:ext uri="{BB962C8B-B14F-4D97-AF65-F5344CB8AC3E}">
        <p14:creationId xmlns:p14="http://schemas.microsoft.com/office/powerpoint/2010/main" val="110353864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doen we ?</a:t>
            </a:r>
          </a:p>
        </p:txBody>
      </p:sp>
      <p:pic>
        <p:nvPicPr>
          <p:cNvPr id="8" name="Picture 2" descr="\\gofs1\groep\afd FIN\2_Dienst_Communicatie\3_projecten\Audiovisuele media_kdr\Foto\voorlopig\GO! memorandum\_MG_6652.jpg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251520" y="1484784"/>
            <a:ext cx="3960506" cy="2520322"/>
          </a:xfrm>
        </p:spPr>
        <p:txBody>
          <a:bodyPr vert="horz" lIns="0" tIns="45720" rIns="0" bIns="45720" rtlCol="0">
            <a:noAutofit/>
          </a:bodyPr>
          <a:lstStyle/>
          <a:p>
            <a:pPr lvl="1"/>
            <a:endParaRPr lang="nl-NL" sz="2800" b="1" dirty="0"/>
          </a:p>
          <a:p>
            <a:pPr lvl="1"/>
            <a:r>
              <a:rPr lang="nl-NL" b="1" dirty="0"/>
              <a:t>Financieel :</a:t>
            </a:r>
          </a:p>
          <a:p>
            <a:pPr lvl="1"/>
            <a:r>
              <a:rPr lang="nl-NL" b="1" dirty="0"/>
              <a:t>GO! scholen van de Scholengroep</a:t>
            </a:r>
          </a:p>
          <a:p>
            <a:pPr lvl="1"/>
            <a:r>
              <a:rPr lang="nl-NL" b="1" dirty="0"/>
              <a:t>Kleine investeringen/extra-</a:t>
            </a:r>
            <a:r>
              <a:rPr lang="nl-NL" b="1" dirty="0" err="1"/>
              <a:t>muros</a:t>
            </a:r>
            <a:r>
              <a:rPr lang="nl-NL" b="1" dirty="0"/>
              <a:t> activiteiten</a:t>
            </a:r>
          </a:p>
          <a:p>
            <a:pPr lvl="1"/>
            <a:r>
              <a:rPr lang="nl-NL" b="1" dirty="0"/>
              <a:t>Maximum 3.500€</a:t>
            </a:r>
          </a:p>
          <a:p>
            <a:pPr lvl="1"/>
            <a:r>
              <a:rPr lang="nl-NL" b="1" dirty="0"/>
              <a:t>Eerste ronde 15/11</a:t>
            </a:r>
          </a:p>
          <a:p>
            <a:pPr lvl="1"/>
            <a:r>
              <a:rPr lang="nl-NL" b="1" dirty="0"/>
              <a:t>Tweede ronde 15/03</a:t>
            </a:r>
          </a:p>
          <a:p>
            <a:pPr lvl="1"/>
            <a:endParaRPr lang="nl-NL" sz="1200" b="1" dirty="0"/>
          </a:p>
          <a:p>
            <a:pPr marL="0" lvl="1" indent="0">
              <a:buNone/>
            </a:pPr>
            <a:endParaRPr lang="nl-NL" sz="1200" b="1" dirty="0"/>
          </a:p>
          <a:p>
            <a:pPr marL="0" lvl="1" indent="0">
              <a:buNone/>
            </a:pPr>
            <a:endParaRPr lang="nl-NL" sz="1200" b="1" dirty="0"/>
          </a:p>
        </p:txBody>
      </p:sp>
    </p:spTree>
    <p:extLst>
      <p:ext uri="{BB962C8B-B14F-4D97-AF65-F5344CB8AC3E}">
        <p14:creationId xmlns:p14="http://schemas.microsoft.com/office/powerpoint/2010/main" val="13291445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activiteiten</a:t>
            </a:r>
            <a:endParaRPr lang="nl-NL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7FD4739-0B87-44A5-933A-D1FEFB7910F2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tekst 1"/>
          <p:cNvSpPr>
            <a:spLocks noGrp="1"/>
          </p:cNvSpPr>
          <p:nvPr>
            <p:ph type="body" sz="quarter" idx="15"/>
          </p:nvPr>
        </p:nvSpPr>
        <p:spPr>
          <a:xfrm>
            <a:off x="431471" y="2780928"/>
            <a:ext cx="3960506" cy="3348417"/>
          </a:xfrm>
        </p:spPr>
        <p:txBody>
          <a:bodyPr>
            <a:noAutofit/>
          </a:bodyPr>
          <a:lstStyle/>
          <a:p>
            <a:pPr lvl="1"/>
            <a:r>
              <a:rPr lang="nl-NL" b="1" dirty="0"/>
              <a:t>Uitreiking van prijzen voor verdienstelijke leerlingen</a:t>
            </a:r>
          </a:p>
          <a:p>
            <a:pPr lvl="1"/>
            <a:endParaRPr lang="nl-NL" sz="1200" b="1" dirty="0"/>
          </a:p>
          <a:p>
            <a:pPr lvl="1"/>
            <a:r>
              <a:rPr lang="nl-NL" b="1" dirty="0"/>
              <a:t>Organisatie van debatten, voordrachten,…</a:t>
            </a:r>
          </a:p>
          <a:p>
            <a:pPr lvl="1"/>
            <a:endParaRPr lang="nl-NL" sz="1200" b="1" dirty="0"/>
          </a:p>
          <a:p>
            <a:pPr lvl="1"/>
            <a:r>
              <a:rPr lang="nl-NL" b="1" dirty="0"/>
              <a:t>Sociale activiteiten</a:t>
            </a:r>
          </a:p>
          <a:p>
            <a:pPr lvl="1"/>
            <a:endParaRPr lang="nl-NL" sz="1200" b="1" dirty="0"/>
          </a:p>
          <a:p>
            <a:pPr lvl="1"/>
            <a:r>
              <a:rPr lang="nl-NL" b="1" dirty="0"/>
              <a:t>…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349827871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dirty="0"/>
              <a:t>Jullie noden en verwachtingen</a:t>
            </a:r>
          </a:p>
        </p:txBody>
      </p:sp>
      <p:pic>
        <p:nvPicPr>
          <p:cNvPr id="5" name="Afbeelding 6">
            <a:extLst>
              <a:ext uri="{FF2B5EF4-FFF2-40B4-BE49-F238E27FC236}">
                <a16:creationId xmlns:a16="http://schemas.microsoft.com/office/drawing/2014/main" id="{ADB269C2-28BC-B4ED-73DC-9366D475341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/>
      </p:pic>
      <p:sp>
        <p:nvSpPr>
          <p:cNvPr id="4" name="Tijdelijke aanduiding voor tekst 1">
            <a:extLst>
              <a:ext uri="{FF2B5EF4-FFF2-40B4-BE49-F238E27FC236}">
                <a16:creationId xmlns:a16="http://schemas.microsoft.com/office/drawing/2014/main" id="{9378FCF4-B911-47CB-8F67-1795C5CFDC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1471" y="3861048"/>
            <a:ext cx="3960506" cy="2484320"/>
          </a:xfrm>
        </p:spPr>
        <p:txBody>
          <a:bodyPr>
            <a:normAutofit/>
          </a:bodyPr>
          <a:lstStyle/>
          <a:p>
            <a:pPr lvl="1"/>
            <a:r>
              <a:rPr lang="nl-NL" b="1" dirty="0"/>
              <a:t>Hoe kunnen we jullie ondersteunen?</a:t>
            </a:r>
          </a:p>
          <a:p>
            <a:pPr lvl="1"/>
            <a:endParaRPr lang="nl-NL" sz="1200" b="1" dirty="0"/>
          </a:p>
          <a:p>
            <a:pPr lvl="1"/>
            <a:r>
              <a:rPr lang="nl-NL" b="1" dirty="0"/>
              <a:t>Suggesties voor activiteiten?</a:t>
            </a:r>
          </a:p>
          <a:p>
            <a:pPr lvl="1"/>
            <a:endParaRPr lang="nl-NL" sz="1200" b="1" dirty="0"/>
          </a:p>
          <a:p>
            <a:pPr lvl="1"/>
            <a:r>
              <a:rPr lang="nl-NL" b="1" dirty="0"/>
              <a:t>…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251806103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owerpoint_GO!">
  <a:themeElements>
    <a:clrScheme name="GO!">
      <a:dk1>
        <a:sysClr val="windowText" lastClr="000000"/>
      </a:dk1>
      <a:lt1>
        <a:sysClr val="window" lastClr="FFFFFF"/>
      </a:lt1>
      <a:dk2>
        <a:srgbClr val="C3004A"/>
      </a:dk2>
      <a:lt2>
        <a:srgbClr val="C8C8C8"/>
      </a:lt2>
      <a:accent1>
        <a:srgbClr val="00B3D5"/>
      </a:accent1>
      <a:accent2>
        <a:srgbClr val="F08800"/>
      </a:accent2>
      <a:accent3>
        <a:srgbClr val="A9B905"/>
      </a:accent3>
      <a:accent4>
        <a:srgbClr val="C3004A"/>
      </a:accent4>
      <a:accent5>
        <a:srgbClr val="C8C8C8"/>
      </a:accent5>
      <a:accent6>
        <a:srgbClr val="737373"/>
      </a:accent6>
      <a:hlink>
        <a:srgbClr val="0000FF"/>
      </a:hlink>
      <a:folHlink>
        <a:srgbClr val="800080"/>
      </a:folHlink>
    </a:clrScheme>
    <a:fontScheme name="GO!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O-thema-blauw">
  <a:themeElements>
    <a:clrScheme name="GO!">
      <a:dk1>
        <a:sysClr val="windowText" lastClr="000000"/>
      </a:dk1>
      <a:lt1>
        <a:sysClr val="window" lastClr="FFFFFF"/>
      </a:lt1>
      <a:dk2>
        <a:srgbClr val="C3004A"/>
      </a:dk2>
      <a:lt2>
        <a:srgbClr val="C8C8C8"/>
      </a:lt2>
      <a:accent1>
        <a:srgbClr val="00B3D5"/>
      </a:accent1>
      <a:accent2>
        <a:srgbClr val="F08800"/>
      </a:accent2>
      <a:accent3>
        <a:srgbClr val="A9B905"/>
      </a:accent3>
      <a:accent4>
        <a:srgbClr val="C3004A"/>
      </a:accent4>
      <a:accent5>
        <a:srgbClr val="C8C8C8"/>
      </a:accent5>
      <a:accent6>
        <a:srgbClr val="737373"/>
      </a:accent6>
      <a:hlink>
        <a:srgbClr val="0000FF"/>
      </a:hlink>
      <a:folHlink>
        <a:srgbClr val="800080"/>
      </a:folHlink>
    </a:clrScheme>
    <a:fontScheme name="GO!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O-thema-oranje">
  <a:themeElements>
    <a:clrScheme name="GO!">
      <a:dk1>
        <a:sysClr val="windowText" lastClr="000000"/>
      </a:dk1>
      <a:lt1>
        <a:sysClr val="window" lastClr="FFFFFF"/>
      </a:lt1>
      <a:dk2>
        <a:srgbClr val="C3004A"/>
      </a:dk2>
      <a:lt2>
        <a:srgbClr val="C8C8C8"/>
      </a:lt2>
      <a:accent1>
        <a:srgbClr val="00B3D5"/>
      </a:accent1>
      <a:accent2>
        <a:srgbClr val="F08800"/>
      </a:accent2>
      <a:accent3>
        <a:srgbClr val="A9B905"/>
      </a:accent3>
      <a:accent4>
        <a:srgbClr val="C3004A"/>
      </a:accent4>
      <a:accent5>
        <a:srgbClr val="C8C8C8"/>
      </a:accent5>
      <a:accent6>
        <a:srgbClr val="737373"/>
      </a:accent6>
      <a:hlink>
        <a:srgbClr val="0000FF"/>
      </a:hlink>
      <a:folHlink>
        <a:srgbClr val="800080"/>
      </a:folHlink>
    </a:clrScheme>
    <a:fontScheme name="GO!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o-thema-groen">
  <a:themeElements>
    <a:clrScheme name="GO!">
      <a:dk1>
        <a:sysClr val="windowText" lastClr="000000"/>
      </a:dk1>
      <a:lt1>
        <a:sysClr val="window" lastClr="FFFFFF"/>
      </a:lt1>
      <a:dk2>
        <a:srgbClr val="C3004A"/>
      </a:dk2>
      <a:lt2>
        <a:srgbClr val="C8C8C8"/>
      </a:lt2>
      <a:accent1>
        <a:srgbClr val="00B3D5"/>
      </a:accent1>
      <a:accent2>
        <a:srgbClr val="F08800"/>
      </a:accent2>
      <a:accent3>
        <a:srgbClr val="A9B905"/>
      </a:accent3>
      <a:accent4>
        <a:srgbClr val="C3004A"/>
      </a:accent4>
      <a:accent5>
        <a:srgbClr val="C8C8C8"/>
      </a:accent5>
      <a:accent6>
        <a:srgbClr val="737373"/>
      </a:accent6>
      <a:hlink>
        <a:srgbClr val="0000FF"/>
      </a:hlink>
      <a:folHlink>
        <a:srgbClr val="800080"/>
      </a:folHlink>
    </a:clrScheme>
    <a:fontScheme name="GO!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GO-thema-blauw">
  <a:themeElements>
    <a:clrScheme name="GO!">
      <a:dk1>
        <a:sysClr val="windowText" lastClr="000000"/>
      </a:dk1>
      <a:lt1>
        <a:sysClr val="window" lastClr="FFFFFF"/>
      </a:lt1>
      <a:dk2>
        <a:srgbClr val="C3004A"/>
      </a:dk2>
      <a:lt2>
        <a:srgbClr val="C8C8C8"/>
      </a:lt2>
      <a:accent1>
        <a:srgbClr val="00B3D5"/>
      </a:accent1>
      <a:accent2>
        <a:srgbClr val="F08800"/>
      </a:accent2>
      <a:accent3>
        <a:srgbClr val="A9B905"/>
      </a:accent3>
      <a:accent4>
        <a:srgbClr val="C3004A"/>
      </a:accent4>
      <a:accent5>
        <a:srgbClr val="C8C8C8"/>
      </a:accent5>
      <a:accent6>
        <a:srgbClr val="737373"/>
      </a:accent6>
      <a:hlink>
        <a:srgbClr val="0000FF"/>
      </a:hlink>
      <a:folHlink>
        <a:srgbClr val="800080"/>
      </a:folHlink>
    </a:clrScheme>
    <a:fontScheme name="GO!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Powerpoint_GO!</Template>
  <TotalTime>80</TotalTime>
  <Words>294</Words>
  <Application>Microsoft Office PowerPoint</Application>
  <PresentationFormat>Diavoorstelling (4:3)</PresentationFormat>
  <Paragraphs>68</Paragraphs>
  <Slides>14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5</vt:i4>
      </vt:variant>
      <vt:variant>
        <vt:lpstr>Diatitels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Calibri</vt:lpstr>
      <vt:lpstr>Symbol</vt:lpstr>
      <vt:lpstr>Webdings</vt:lpstr>
      <vt:lpstr>Powerpoint_GO!</vt:lpstr>
      <vt:lpstr>GO-thema-blauw</vt:lpstr>
      <vt:lpstr>GO-thema-oranje</vt:lpstr>
      <vt:lpstr>Go-thema-groen</vt:lpstr>
      <vt:lpstr>1_GO-thema-blauw</vt:lpstr>
      <vt:lpstr>PowerPoint-presentatie</vt:lpstr>
      <vt:lpstr>Wie zijn we?</vt:lpstr>
      <vt:lpstr>Meerdere afdelingen in Vlaanderen  (aparte vzw's)</vt:lpstr>
      <vt:lpstr>Doel</vt:lpstr>
      <vt:lpstr>Wat doen we ?</vt:lpstr>
      <vt:lpstr>Wat doen we ?</vt:lpstr>
      <vt:lpstr>Wat doen we ?</vt:lpstr>
      <vt:lpstr>Welke activiteiten</vt:lpstr>
      <vt:lpstr>Jullie noden en verwachtingen</vt:lpstr>
      <vt:lpstr>herinneringseducatie</vt:lpstr>
      <vt:lpstr>Doorstroming lln basis GO&gt;&gt;&gt;GO secundair voorstel : info moment met, door en voor lln en oud-lln uitwisseling ervaringen door lln meerdere BA-scholen </vt:lpstr>
      <vt:lpstr>REDE  IS  VREDE 21 DECEMBER 2024 ORGANISATIE GO_CVO CRESCENDO ISM HANNAH ARENDT INSTITUUT   VREDESTOCHT in MECHELEN  WWW.REDEISVREDE.BE  </vt:lpstr>
      <vt:lpstr>Bereikbaar e-mail  mechelen@vriendengo.be </vt:lpstr>
      <vt:lpstr>Daar doen we het voor!</vt:lpstr>
    </vt:vector>
  </TitlesOfParts>
  <Company>GO!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Bespreking PEP Optimalisatie CD</dc:title>
  <dc:creator>Cool Marijke</dc:creator>
  <cp:lastModifiedBy>marinka ravhekar</cp:lastModifiedBy>
  <cp:revision>143</cp:revision>
  <cp:lastPrinted>2024-12-10T07:44:46Z</cp:lastPrinted>
  <dcterms:created xsi:type="dcterms:W3CDTF">2014-08-04T07:49:26Z</dcterms:created>
  <dcterms:modified xsi:type="dcterms:W3CDTF">2024-12-10T08:57:22Z</dcterms:modified>
</cp:coreProperties>
</file>